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ice" charset="1" panose="00000500000000000000"/>
      <p:regular r:id="rId10"/>
    </p:embeddedFont>
    <p:embeddedFont>
      <p:font typeface="Alice Bold" charset="1" panose="00000500000000000000"/>
      <p:regular r:id="rId11"/>
    </p:embeddedFont>
    <p:embeddedFont>
      <p:font typeface="Alice Italics" charset="1" panose="00000500000000000000"/>
      <p:regular r:id="rId12"/>
    </p:embeddedFont>
    <p:embeddedFont>
      <p:font typeface="Alice Bold Italics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0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A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4085" y="-2971800"/>
            <a:ext cx="16230600" cy="162306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366550" y="2746155"/>
            <a:ext cx="11529239" cy="10250542"/>
          </a:xfrm>
          <a:custGeom>
            <a:avLst/>
            <a:gdLst/>
            <a:ahLst/>
            <a:cxnLst/>
            <a:rect r="r" b="b" t="t" l="l"/>
            <a:pathLst>
              <a:path h="10250542" w="11529239">
                <a:moveTo>
                  <a:pt x="0" y="0"/>
                </a:moveTo>
                <a:lnTo>
                  <a:pt x="11529239" y="0"/>
                </a:lnTo>
                <a:lnTo>
                  <a:pt x="11529239" y="10250541"/>
                </a:lnTo>
                <a:lnTo>
                  <a:pt x="0" y="1025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96456" y="1341574"/>
            <a:ext cx="7591544" cy="759151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5262" t="0" r="-5526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944506" y="620067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61264" y="-187237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2266" y="2083012"/>
            <a:ext cx="9346156" cy="313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76"/>
              </a:lnSpc>
            </a:pPr>
            <a:r>
              <a:rPr lang="en-US" sz="12076">
                <a:solidFill>
                  <a:srgbClr val="F2EAE7"/>
                </a:solidFill>
                <a:latin typeface="Alice"/>
              </a:rPr>
              <a:t>Last Minute Study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315" y="3337629"/>
            <a:ext cx="11803797" cy="427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91"/>
              </a:lnSpc>
            </a:pPr>
            <a:r>
              <a:rPr lang="en-US" sz="5476" spc="-153">
                <a:solidFill>
                  <a:srgbClr val="F8F8F8"/>
                </a:solidFill>
                <a:latin typeface="Alice Bold Italics"/>
              </a:rPr>
              <a:t>Introducing a revolutionary Platform designed to assist users with last-minute studying seamlessly across both websites and mobile apps.</a:t>
            </a:r>
          </a:p>
          <a:p>
            <a:pPr algn="just">
              <a:lnSpc>
                <a:spcPts val="679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983431" y="1530211"/>
            <a:ext cx="4729379" cy="8564919"/>
          </a:xfrm>
          <a:custGeom>
            <a:avLst/>
            <a:gdLst/>
            <a:ahLst/>
            <a:cxnLst/>
            <a:rect r="r" b="b" t="t" l="l"/>
            <a:pathLst>
              <a:path h="8564919" w="4729379">
                <a:moveTo>
                  <a:pt x="0" y="0"/>
                </a:moveTo>
                <a:lnTo>
                  <a:pt x="4729379" y="0"/>
                </a:lnTo>
                <a:lnTo>
                  <a:pt x="4729379" y="8564919"/>
                </a:lnTo>
                <a:lnTo>
                  <a:pt x="0" y="856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33" t="0" r="-320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7150" y="345825"/>
            <a:ext cx="13553904" cy="97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58"/>
              </a:lnSpc>
            </a:pPr>
            <a:r>
              <a:rPr lang="en-US" sz="6630" spc="218">
                <a:solidFill>
                  <a:srgbClr val="F8F8F8"/>
                </a:solidFill>
                <a:latin typeface="Alice Bold Italics"/>
              </a:rPr>
              <a:t>Introduction to Application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C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95316">
            <a:off x="15372080" y="5682947"/>
            <a:ext cx="5831840" cy="5185036"/>
          </a:xfrm>
          <a:custGeom>
            <a:avLst/>
            <a:gdLst/>
            <a:ahLst/>
            <a:cxnLst/>
            <a:rect r="r" b="b" t="t" l="l"/>
            <a:pathLst>
              <a:path h="5185036" w="5831840">
                <a:moveTo>
                  <a:pt x="0" y="0"/>
                </a:moveTo>
                <a:lnTo>
                  <a:pt x="5831840" y="0"/>
                </a:lnTo>
                <a:lnTo>
                  <a:pt x="5831840" y="5185036"/>
                </a:lnTo>
                <a:lnTo>
                  <a:pt x="0" y="518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0783" y="8758189"/>
            <a:ext cx="2853472" cy="3057623"/>
          </a:xfrm>
          <a:custGeom>
            <a:avLst/>
            <a:gdLst/>
            <a:ahLst/>
            <a:cxnLst/>
            <a:rect r="r" b="b" t="t" l="l"/>
            <a:pathLst>
              <a:path h="3057623" w="2853472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-38888" r="0" b="-388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29167" y="3517041"/>
            <a:ext cx="7913781" cy="7400505"/>
          </a:xfrm>
          <a:custGeom>
            <a:avLst/>
            <a:gdLst/>
            <a:ahLst/>
            <a:cxnLst/>
            <a:rect r="r" b="b" t="t" l="l"/>
            <a:pathLst>
              <a:path h="7400505" w="7913781">
                <a:moveTo>
                  <a:pt x="0" y="0"/>
                </a:moveTo>
                <a:lnTo>
                  <a:pt x="7913781" y="0"/>
                </a:lnTo>
                <a:lnTo>
                  <a:pt x="7913781" y="7400504"/>
                </a:lnTo>
                <a:lnTo>
                  <a:pt x="0" y="7400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2212" y="4010128"/>
            <a:ext cx="9345157" cy="450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4"/>
              </a:lnSpc>
            </a:pPr>
            <a:r>
              <a:rPr lang="en-US" sz="4274">
                <a:solidFill>
                  <a:srgbClr val="F4EDEB"/>
                </a:solidFill>
                <a:latin typeface="Alice Bold Italics"/>
              </a:rPr>
              <a:t>Cramming at the last minute. Many people, even with the greatest of intentions and preparation, find themselves having to review the entire semester's material in the </a:t>
            </a:r>
          </a:p>
          <a:p>
            <a:pPr>
              <a:lnSpc>
                <a:spcPts val="5984"/>
              </a:lnSpc>
            </a:pPr>
            <a:r>
              <a:rPr lang="en-US" sz="4274">
                <a:solidFill>
                  <a:srgbClr val="F4EDEB"/>
                </a:solidFill>
                <a:latin typeface="Alice Bold Italics"/>
              </a:rPr>
              <a:t>final  few hours before an exam.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12549" y="159971"/>
            <a:ext cx="11833237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3"/>
              </a:lnSpc>
            </a:pPr>
            <a:r>
              <a:rPr lang="en-US" sz="8252">
                <a:solidFill>
                  <a:srgbClr val="F4EDEB"/>
                </a:solidFill>
                <a:latin typeface="Alice Bold Italics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25730" y="1916285"/>
            <a:ext cx="14635241" cy="116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4334">
                <a:solidFill>
                  <a:srgbClr val="F4EDEB"/>
                </a:solidFill>
                <a:latin typeface="Alice Bold Italics"/>
              </a:rPr>
              <a:t>Within the university, engineering students have a common tradition:</a:t>
            </a:r>
            <a:r>
              <a:rPr lang="en-US" sz="4334">
                <a:solidFill>
                  <a:srgbClr val="F4EDEB"/>
                </a:solidFill>
                <a:latin typeface="Alice Bold Italics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C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25939" cy="10417038"/>
          </a:xfrm>
          <a:custGeom>
            <a:avLst/>
            <a:gdLst/>
            <a:ahLst/>
            <a:cxnLst/>
            <a:rect r="r" b="b" t="t" l="l"/>
            <a:pathLst>
              <a:path h="10417038" w="18525939">
                <a:moveTo>
                  <a:pt x="0" y="0"/>
                </a:moveTo>
                <a:lnTo>
                  <a:pt x="18525939" y="0"/>
                </a:lnTo>
                <a:lnTo>
                  <a:pt x="18525939" y="10417038"/>
                </a:lnTo>
                <a:lnTo>
                  <a:pt x="0" y="10417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-38921" r="0" b="-389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95580" y="2400321"/>
            <a:ext cx="4163437" cy="7166157"/>
          </a:xfrm>
          <a:custGeom>
            <a:avLst/>
            <a:gdLst/>
            <a:ahLst/>
            <a:cxnLst/>
            <a:rect r="r" b="b" t="t" l="l"/>
            <a:pathLst>
              <a:path h="7166157" w="4163437">
                <a:moveTo>
                  <a:pt x="0" y="0"/>
                </a:moveTo>
                <a:lnTo>
                  <a:pt x="4163436" y="0"/>
                </a:lnTo>
                <a:lnTo>
                  <a:pt x="4163436" y="7166157"/>
                </a:lnTo>
                <a:lnTo>
                  <a:pt x="0" y="7166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78505" y="556261"/>
            <a:ext cx="13180511" cy="104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79"/>
              </a:lnSpc>
            </a:pPr>
            <a:r>
              <a:rPr lang="en-US" sz="7599">
                <a:solidFill>
                  <a:srgbClr val="F2EAE7"/>
                </a:solidFill>
                <a:latin typeface="Alice Bold Italics"/>
              </a:rPr>
              <a:t>Understanding  Application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4387" y="2438421"/>
            <a:ext cx="9154852" cy="665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8"/>
              </a:lnSpc>
            </a:pPr>
          </a:p>
          <a:p>
            <a:pPr algn="just">
              <a:lnSpc>
                <a:spcPts val="4798"/>
              </a:lnSpc>
            </a:pPr>
            <a:r>
              <a:rPr lang="en-US" sz="4362" spc="-122">
                <a:solidFill>
                  <a:srgbClr val="F2EAE7"/>
                </a:solidFill>
                <a:latin typeface="Alice Bold Italics"/>
              </a:rPr>
              <a:t>AI study material creator and roadmap    creator.</a:t>
            </a:r>
          </a:p>
          <a:p>
            <a:pPr algn="just">
              <a:lnSpc>
                <a:spcPts val="4798"/>
              </a:lnSpc>
            </a:pPr>
          </a:p>
          <a:p>
            <a:pPr algn="just">
              <a:lnSpc>
                <a:spcPts val="4798"/>
              </a:lnSpc>
            </a:pPr>
            <a:r>
              <a:rPr lang="en-US" sz="4362" spc="-122">
                <a:solidFill>
                  <a:srgbClr val="F2EAE7"/>
                </a:solidFill>
                <a:latin typeface="Alice Bold Italics"/>
              </a:rPr>
              <a:t>Connect with like minded people.</a:t>
            </a:r>
          </a:p>
          <a:p>
            <a:pPr algn="just">
              <a:lnSpc>
                <a:spcPts val="4798"/>
              </a:lnSpc>
            </a:pPr>
          </a:p>
          <a:p>
            <a:pPr algn="just">
              <a:lnSpc>
                <a:spcPts val="4798"/>
              </a:lnSpc>
            </a:pPr>
            <a:r>
              <a:rPr lang="en-US" sz="4362" spc="-122">
                <a:solidFill>
                  <a:srgbClr val="F2EAE7"/>
                </a:solidFill>
                <a:latin typeface="Alice Bold Italics"/>
              </a:rPr>
              <a:t> Community building  with ai bots.</a:t>
            </a:r>
          </a:p>
          <a:p>
            <a:pPr algn="just">
              <a:lnSpc>
                <a:spcPts val="4798"/>
              </a:lnSpc>
            </a:pPr>
          </a:p>
          <a:p>
            <a:pPr algn="just">
              <a:lnSpc>
                <a:spcPts val="4798"/>
              </a:lnSpc>
            </a:pPr>
            <a:r>
              <a:rPr lang="en-US" sz="4362" spc="-122">
                <a:solidFill>
                  <a:srgbClr val="F2EAE7"/>
                </a:solidFill>
                <a:latin typeface="Alice Bold Italics"/>
              </a:rPr>
              <a:t>Available on  “ iOS ” and “ Android ” both.</a:t>
            </a:r>
          </a:p>
          <a:p>
            <a:pPr algn="just">
              <a:lnSpc>
                <a:spcPts val="479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85183" y="-1825015"/>
            <a:ext cx="14372001" cy="14372001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</a:blip>
            <a:stretch>
              <a:fillRect l="0" t="-38888" r="0" b="-3888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2009" y="1724197"/>
            <a:ext cx="5189933" cy="8564919"/>
          </a:xfrm>
          <a:custGeom>
            <a:avLst/>
            <a:gdLst/>
            <a:ahLst/>
            <a:cxnLst/>
            <a:rect r="r" b="b" t="t" l="l"/>
            <a:pathLst>
              <a:path h="8564919" w="5189933">
                <a:moveTo>
                  <a:pt x="0" y="0"/>
                </a:moveTo>
                <a:lnTo>
                  <a:pt x="5189933" y="0"/>
                </a:lnTo>
                <a:lnTo>
                  <a:pt x="5189933" y="8564919"/>
                </a:lnTo>
                <a:lnTo>
                  <a:pt x="0" y="856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53584" y="1853185"/>
            <a:ext cx="10377805" cy="812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3610" indent="-371805" lvl="1">
              <a:lnSpc>
                <a:spcPts val="5924"/>
              </a:lnSpc>
              <a:buFont typeface="Arial"/>
              <a:buChar char="•"/>
            </a:pPr>
            <a:r>
              <a:rPr lang="en-US" sz="3444">
                <a:solidFill>
                  <a:srgbClr val="F2EAE7"/>
                </a:solidFill>
                <a:latin typeface="Alice Bold"/>
              </a:rPr>
              <a:t>Input your subjects and syllabus on the website.</a:t>
            </a:r>
          </a:p>
          <a:p>
            <a:pPr marL="743610" indent="-371805" lvl="1">
              <a:lnSpc>
                <a:spcPts val="5924"/>
              </a:lnSpc>
              <a:buFont typeface="Arial"/>
              <a:buChar char="•"/>
            </a:pPr>
            <a:r>
              <a:rPr lang="en-US" sz="3444">
                <a:solidFill>
                  <a:srgbClr val="F2EAE7"/>
                </a:solidFill>
                <a:latin typeface="Alice Bold"/>
              </a:rPr>
              <a:t>Receive a personalized study roadmap based on the syllabus and available time.</a:t>
            </a:r>
          </a:p>
          <a:p>
            <a:pPr marL="743610" indent="-371805" lvl="1">
              <a:lnSpc>
                <a:spcPts val="5924"/>
              </a:lnSpc>
              <a:buFont typeface="Arial"/>
              <a:buChar char="•"/>
            </a:pPr>
            <a:r>
              <a:rPr lang="en-US" sz="3444">
                <a:solidFill>
                  <a:srgbClr val="F2EAE7"/>
                </a:solidFill>
                <a:latin typeface="Alice Bold"/>
              </a:rPr>
              <a:t>The roadmap is optimized to cover the syllabus efficiently as per given Time.</a:t>
            </a:r>
          </a:p>
          <a:p>
            <a:pPr marL="743610" indent="-371805" lvl="1">
              <a:lnSpc>
                <a:spcPts val="5924"/>
              </a:lnSpc>
              <a:buFont typeface="Arial"/>
              <a:buChar char="•"/>
            </a:pPr>
            <a:r>
              <a:rPr lang="en-US" sz="3444">
                <a:solidFill>
                  <a:srgbClr val="F2EAE7"/>
                </a:solidFill>
                <a:latin typeface="Alice Bold"/>
              </a:rPr>
              <a:t>Access study materials such as YouTube videos recommended for each topic.</a:t>
            </a:r>
          </a:p>
          <a:p>
            <a:pPr marL="743610" indent="-371805" lvl="1">
              <a:lnSpc>
                <a:spcPts val="5924"/>
              </a:lnSpc>
              <a:buFont typeface="Arial"/>
              <a:buChar char="•"/>
            </a:pPr>
            <a:r>
              <a:rPr lang="en-US" sz="3444">
                <a:solidFill>
                  <a:srgbClr val="F2EAE7"/>
                </a:solidFill>
                <a:latin typeface="Alice Bold"/>
              </a:rPr>
              <a:t>Practice questions are provided to enhance understanding.</a:t>
            </a:r>
          </a:p>
          <a:p>
            <a:pPr marL="743610" indent="-371805" lvl="1">
              <a:lnSpc>
                <a:spcPts val="5924"/>
              </a:lnSpc>
              <a:buFont typeface="Arial"/>
              <a:buChar char="•"/>
            </a:pPr>
            <a:r>
              <a:rPr lang="en-US" sz="3444">
                <a:solidFill>
                  <a:srgbClr val="F2EAE7"/>
                </a:solidFill>
                <a:latin typeface="Alice Bold"/>
              </a:rPr>
              <a:t>Everything is tailored to the remaining time before your exam.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79343" y="190613"/>
            <a:ext cx="12777110" cy="132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22"/>
              </a:lnSpc>
            </a:pPr>
            <a:r>
              <a:rPr lang="en-US" sz="8898">
                <a:solidFill>
                  <a:srgbClr val="F2EAE7"/>
                </a:solidFill>
                <a:latin typeface="Alice Bold Italics"/>
              </a:rPr>
              <a:t>Benefits of Application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0C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31335" y="1447800"/>
            <a:ext cx="14867930" cy="369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2"/>
              </a:lnSpc>
              <a:spcBef>
                <a:spcPct val="0"/>
              </a:spcBef>
            </a:pPr>
            <a:r>
              <a:rPr lang="en-US" sz="24168">
                <a:solidFill>
                  <a:srgbClr val="FFFFFF"/>
                </a:solidFill>
                <a:latin typeface="Alice Bold Italics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DAF9rQfBmrY</dc:identifier>
  <dcterms:modified xsi:type="dcterms:W3CDTF">2011-08-01T06:04:30Z</dcterms:modified>
  <cp:revision>1</cp:revision>
  <dc:title>Last Minute Study</dc:title>
</cp:coreProperties>
</file>